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3" r:id="rId1"/>
  </p:sldMasterIdLst>
  <p:notesMasterIdLst>
    <p:notesMasterId r:id="rId7"/>
  </p:notesMasterIdLst>
  <p:sldIdLst>
    <p:sldId id="278" r:id="rId2"/>
    <p:sldId id="287" r:id="rId3"/>
    <p:sldId id="289" r:id="rId4"/>
    <p:sldId id="293" r:id="rId5"/>
    <p:sldId id="29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183368"/>
    <a:srgbClr val="EAC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84" autoAdjust="0"/>
  </p:normalViewPr>
  <p:slideViewPr>
    <p:cSldViewPr snapToGrid="0">
      <p:cViewPr>
        <p:scale>
          <a:sx n="71" d="100"/>
          <a:sy n="71" d="100"/>
        </p:scale>
        <p:origin x="-672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BB452-747C-4FAD-BE6D-A5208B82E3A1}" type="datetimeFigureOut">
              <a:rPr lang="en-US" smtClean="0"/>
              <a:t>11/13/2017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4204E-8F5A-4329-A8B4-B007BA3DA7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229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https://www.topechelon.com/blog/contract-staffing-training/the-6-best-times-to-suggest-contract-staffing-to-clients/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4204E-8F5A-4329-A8B4-B007BA3DA73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787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ustomer service 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 Diagonal Corner Rectangle 3"/>
          <p:cNvSpPr/>
          <p:nvPr/>
        </p:nvSpPr>
        <p:spPr>
          <a:xfrm>
            <a:off x="752101" y="535412"/>
            <a:ext cx="3524065" cy="661376"/>
          </a:xfrm>
          <a:prstGeom prst="round2Diag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1" dirty="0"/>
              <a:t>Customer Service </a:t>
            </a:r>
            <a:r>
              <a:rPr lang="en-IN" sz="2000" b="1" dirty="0" smtClean="0"/>
              <a:t>Training</a:t>
            </a:r>
            <a:endParaRPr lang="en-IN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1561548" y="1196788"/>
            <a:ext cx="2714618" cy="544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70000"/>
              </a:lnSpc>
            </a:pPr>
            <a:r>
              <a:rPr lang="en-US" sz="2000" b="1" i="1" dirty="0" smtClean="0">
                <a:latin typeface="Rockwell" pitchFamily="18" charset="0"/>
                <a:cs typeface="Times New Roman" pitchFamily="18" charset="0"/>
              </a:rPr>
              <a:t>Program Outline</a:t>
            </a:r>
            <a:endParaRPr lang="en-US" sz="2000" b="1" i="1" dirty="0">
              <a:latin typeface="Rockwell" pitchFamily="18" charset="0"/>
              <a:cs typeface="Times New Roman" pitchFamily="18" charset="0"/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0" y="6185187"/>
            <a:ext cx="12192000" cy="661376"/>
          </a:xfrm>
          <a:prstGeom prst="round2Diag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i="1" dirty="0" smtClean="0">
                <a:latin typeface="Century Schoolbook" pitchFamily="18" charset="0"/>
              </a:rPr>
              <a:t>“First Impressions are important, but the last impression we leave with the customer will leave the most lasting impression.”</a:t>
            </a:r>
            <a:endParaRPr lang="en-IN" b="1" i="1" dirty="0">
              <a:latin typeface="Century Schoolbook" pitchFamily="18" charset="0"/>
            </a:endParaRPr>
          </a:p>
        </p:txBody>
      </p:sp>
      <p:pic>
        <p:nvPicPr>
          <p:cNvPr id="9" name="Picture 8" descr="C:\Users\Rajesh\AppData\Local\Microsoft\Windows\INetCache\Content.Outlook\77VIAXK6\rMines_6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728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SUMMARY</a:t>
            </a:r>
            <a:endParaRPr lang="en-IN" sz="2400" b="1" dirty="0" smtClean="0">
              <a:latin typeface="Bookman Old Style" pitchFamily="18" charset="0"/>
            </a:endParaRP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982" y="2397248"/>
            <a:ext cx="11040035" cy="17543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IN" b="1" dirty="0">
                <a:latin typeface="Arial" pitchFamily="34" charset="0"/>
                <a:cs typeface="Arial" pitchFamily="34" charset="0"/>
              </a:rPr>
              <a:t>Customer Service</a:t>
            </a:r>
            <a:r>
              <a:rPr lang="en-IN" dirty="0">
                <a:latin typeface="Arial" pitchFamily="34" charset="0"/>
                <a:cs typeface="Arial" pitchFamily="34" charset="0"/>
              </a:rPr>
              <a:t> training will give the team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versatile</a:t>
            </a:r>
            <a:r>
              <a:rPr lang="en-IN" dirty="0">
                <a:latin typeface="Arial" pitchFamily="34" charset="0"/>
                <a:cs typeface="Arial" pitchFamily="34" charset="0"/>
              </a:rPr>
              <a:t>, customer care skills to enable them to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deliver excellence</a:t>
            </a:r>
            <a:r>
              <a:rPr lang="en-IN" dirty="0">
                <a:latin typeface="Arial" pitchFamily="34" charset="0"/>
                <a:cs typeface="Arial" pitchFamily="34" charset="0"/>
              </a:rPr>
              <a:t> in any client-facing role. This training focuses on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building confidence</a:t>
            </a:r>
            <a:r>
              <a:rPr lang="en-IN" dirty="0">
                <a:latin typeface="Arial" pitchFamily="34" charset="0"/>
                <a:cs typeface="Arial" pitchFamily="34" charset="0"/>
              </a:rPr>
              <a:t> through practical learning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IN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IN" dirty="0">
                <a:latin typeface="Arial" pitchFamily="34" charset="0"/>
                <a:cs typeface="Arial" pitchFamily="34" charset="0"/>
              </a:rPr>
              <a:t>This is an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interactive workshop</a:t>
            </a:r>
            <a:r>
              <a:rPr lang="en-IN" dirty="0">
                <a:latin typeface="Arial" pitchFamily="34" charset="0"/>
                <a:cs typeface="Arial" pitchFamily="34" charset="0"/>
              </a:rPr>
              <a:t>, covering a wide range of customer care skills including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communication</a:t>
            </a:r>
            <a:r>
              <a:rPr lang="en-IN" dirty="0">
                <a:latin typeface="Arial" pitchFamily="34" charset="0"/>
                <a:cs typeface="Arial" pitchFamily="34" charset="0"/>
              </a:rPr>
              <a:t>,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understanding customers,</a:t>
            </a:r>
            <a:r>
              <a:rPr lang="en-IN" dirty="0">
                <a:latin typeface="Arial" pitchFamily="34" charset="0"/>
                <a:cs typeface="Arial" pitchFamily="34" charset="0"/>
              </a:rPr>
              <a:t>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building loyalty</a:t>
            </a:r>
            <a:r>
              <a:rPr lang="en-IN" dirty="0">
                <a:latin typeface="Arial" pitchFamily="34" charset="0"/>
                <a:cs typeface="Arial" pitchFamily="34" charset="0"/>
              </a:rPr>
              <a:t> and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handling difficult situations</a:t>
            </a:r>
            <a:r>
              <a:rPr lang="en-IN" dirty="0">
                <a:latin typeface="Arial" pitchFamily="34" charset="0"/>
                <a:cs typeface="Arial" pitchFamily="34" charset="0"/>
              </a:rPr>
              <a:t> </a:t>
            </a:r>
            <a:r>
              <a:rPr lang="en-IN" b="1" dirty="0">
                <a:latin typeface="Arial" pitchFamily="34" charset="0"/>
                <a:cs typeface="Arial" pitchFamily="34" charset="0"/>
              </a:rPr>
              <a:t>professionally</a:t>
            </a:r>
            <a:r>
              <a:rPr lang="en-IN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6" name="Picture 5" descr="C:\Users\Rajesh\AppData\Local\Microsoft\Windows\INetCache\Content.Outlook\77VIAXK6\rMines_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54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Training Objective</a:t>
            </a:r>
            <a:endParaRPr lang="en-IN" sz="2400" b="1" dirty="0" smtClean="0">
              <a:latin typeface="Bookman Old Style" pitchFamily="18" charset="0"/>
            </a:endParaRP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0271" y="1779687"/>
            <a:ext cx="105828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1.	</a:t>
            </a:r>
            <a:r>
              <a:rPr lang="en-IN" sz="1600" b="1" i="1" dirty="0" smtClean="0">
                <a:latin typeface="Arial" pitchFamily="34" charset="0"/>
                <a:cs typeface="Arial" pitchFamily="34" charset="0"/>
              </a:rPr>
              <a:t>Customer </a:t>
            </a:r>
            <a:r>
              <a:rPr lang="en-IN" sz="1600" b="1" i="1" dirty="0">
                <a:latin typeface="Arial" pitchFamily="34" charset="0"/>
                <a:cs typeface="Arial" pitchFamily="34" charset="0"/>
              </a:rPr>
              <a:t>Service Excellence:</a:t>
            </a:r>
            <a:r>
              <a:rPr lang="en-IN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IN" sz="1600" dirty="0">
                <a:latin typeface="Arial" pitchFamily="34" charset="0"/>
                <a:cs typeface="Arial" pitchFamily="34" charset="0"/>
              </a:rPr>
              <a:t>During this training, we teach the definition and importance of consistently providing Customer Service Excellence.</a:t>
            </a:r>
          </a:p>
          <a:p>
            <a:pPr algn="just"/>
            <a:r>
              <a:rPr lang="en-IN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 algn="just"/>
            <a:endParaRPr lang="en-IN" sz="16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2.	</a:t>
            </a:r>
            <a:r>
              <a:rPr lang="en-IN" sz="1600" b="1" i="1" dirty="0" smtClean="0">
                <a:latin typeface="Arial" pitchFamily="34" charset="0"/>
                <a:cs typeface="Arial" pitchFamily="34" charset="0"/>
              </a:rPr>
              <a:t>Confidence </a:t>
            </a:r>
            <a:r>
              <a:rPr lang="en-IN" sz="1600" b="1" i="1" dirty="0">
                <a:latin typeface="Arial" pitchFamily="34" charset="0"/>
                <a:cs typeface="Arial" pitchFamily="34" charset="0"/>
              </a:rPr>
              <a:t>in dealing with customers:</a:t>
            </a:r>
            <a:r>
              <a:rPr lang="en-IN" sz="1600" dirty="0">
                <a:latin typeface="Arial" pitchFamily="34" charset="0"/>
                <a:cs typeface="Arial" pitchFamily="34" charset="0"/>
              </a:rPr>
              <a:t> Through a blend of practical and theoretical learning, we will help you to develop your confidence in dealing with any customer care situation successfully.</a:t>
            </a:r>
          </a:p>
          <a:p>
            <a:pPr algn="just"/>
            <a:r>
              <a:rPr lang="en-IN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 algn="just"/>
            <a:endParaRPr lang="en-IN" sz="16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3.	</a:t>
            </a:r>
            <a:r>
              <a:rPr lang="en-IN" sz="1600" b="1" i="1" dirty="0" smtClean="0">
                <a:latin typeface="Arial" pitchFamily="34" charset="0"/>
                <a:cs typeface="Arial" pitchFamily="34" charset="0"/>
              </a:rPr>
              <a:t>Problem </a:t>
            </a:r>
            <a:r>
              <a:rPr lang="en-IN" sz="1600" b="1" i="1" dirty="0">
                <a:latin typeface="Arial" pitchFamily="34" charset="0"/>
                <a:cs typeface="Arial" pitchFamily="34" charset="0"/>
              </a:rPr>
              <a:t>Solving Skills:</a:t>
            </a:r>
            <a:r>
              <a:rPr lang="en-IN" sz="1600" dirty="0">
                <a:latin typeface="Arial" pitchFamily="34" charset="0"/>
                <a:cs typeface="Arial" pitchFamily="34" charset="0"/>
              </a:rPr>
              <a:t> Challenging situations in Customer Service are inevitable. Our Customer Service training covers techniques for handling these situations with ease.</a:t>
            </a:r>
          </a:p>
          <a:p>
            <a:pPr algn="just"/>
            <a:r>
              <a:rPr lang="en-IN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lvl="0" algn="just"/>
            <a:endParaRPr lang="en-IN" sz="1600" b="1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4.	</a:t>
            </a:r>
            <a:r>
              <a:rPr lang="en-IN" sz="1600" b="1" i="1" dirty="0" smtClean="0">
                <a:latin typeface="Arial" pitchFamily="34" charset="0"/>
                <a:cs typeface="Arial" pitchFamily="34" charset="0"/>
              </a:rPr>
              <a:t>Practical</a:t>
            </a:r>
            <a:r>
              <a:rPr lang="en-IN" sz="1600" b="1" i="1" dirty="0">
                <a:latin typeface="Arial" pitchFamily="34" charset="0"/>
                <a:cs typeface="Arial" pitchFamily="34" charset="0"/>
              </a:rPr>
              <a:t>, Usable Customer Service Skills:</a:t>
            </a:r>
            <a:r>
              <a:rPr lang="en-IN" sz="1600" dirty="0">
                <a:latin typeface="Arial" pitchFamily="34" charset="0"/>
                <a:cs typeface="Arial" pitchFamily="34" charset="0"/>
              </a:rPr>
              <a:t> Our Customer Service Training is designed to give a skill set that benefits everyday work. At the end of each workshop, you will have techniques that you can put into action immediately.</a:t>
            </a:r>
          </a:p>
        </p:txBody>
      </p:sp>
      <p:pic>
        <p:nvPicPr>
          <p:cNvPr id="6" name="Picture 5" descr="C:\Users\Rajesh\AppData\Local\Microsoft\Windows\INetCache\Content.Outlook\77VIAXK6\rMines_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648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Training Content</a:t>
            </a:r>
            <a:endParaRPr lang="en-IN" sz="2400" b="1" dirty="0" smtClean="0">
              <a:latin typeface="Bookman Old Style" pitchFamily="18" charset="0"/>
            </a:endParaRP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1085" y="1665744"/>
            <a:ext cx="5291417" cy="42780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1.	The </a:t>
            </a:r>
            <a:r>
              <a:rPr lang="en-IN" sz="1600" b="1" dirty="0">
                <a:latin typeface="Arial" pitchFamily="34" charset="0"/>
                <a:cs typeface="Arial" pitchFamily="34" charset="0"/>
              </a:rPr>
              <a:t>Role of a Customer Care Professional:</a:t>
            </a:r>
            <a:endParaRPr lang="en-IN" sz="1600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>
                <a:latin typeface="Arial" pitchFamily="34" charset="0"/>
                <a:cs typeface="Arial" pitchFamily="34" charset="0"/>
              </a:rPr>
              <a:t>The importance of customer service in any organisation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>
                <a:latin typeface="Arial" pitchFamily="34" charset="0"/>
                <a:cs typeface="Arial" pitchFamily="34" charset="0"/>
              </a:rPr>
              <a:t>The role and responsibilities of a customer care representative</a:t>
            </a:r>
          </a:p>
          <a:p>
            <a:pPr algn="just"/>
            <a:r>
              <a:rPr lang="en-IN" sz="1600" b="1" dirty="0">
                <a:latin typeface="Arial" pitchFamily="34" charset="0"/>
                <a:cs typeface="Arial" pitchFamily="34" charset="0"/>
              </a:rPr>
              <a:t> </a:t>
            </a:r>
            <a:endParaRPr lang="en-IN" sz="16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2.	Delivering </a:t>
            </a:r>
            <a:r>
              <a:rPr lang="en-IN" sz="1600" b="1" dirty="0">
                <a:latin typeface="Arial" pitchFamily="34" charset="0"/>
                <a:cs typeface="Arial" pitchFamily="34" charset="0"/>
              </a:rPr>
              <a:t>Customer Service Excellence:</a:t>
            </a:r>
            <a:endParaRPr lang="en-IN" sz="1600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>
                <a:latin typeface="Arial" pitchFamily="34" charset="0"/>
                <a:cs typeface="Arial" pitchFamily="34" charset="0"/>
              </a:rPr>
              <a:t>The benefits of creating a positive, professional image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>
                <a:latin typeface="Arial" pitchFamily="34" charset="0"/>
                <a:cs typeface="Arial" pitchFamily="34" charset="0"/>
              </a:rPr>
              <a:t>Creating adaptable customer care skills</a:t>
            </a:r>
          </a:p>
          <a:p>
            <a:pPr algn="just"/>
            <a:r>
              <a:rPr lang="en-IN" sz="1600" b="1" dirty="0">
                <a:latin typeface="Arial" pitchFamily="34" charset="0"/>
                <a:cs typeface="Arial" pitchFamily="34" charset="0"/>
              </a:rPr>
              <a:t> </a:t>
            </a:r>
            <a:endParaRPr lang="en-IN" sz="16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3.	Understanding </a:t>
            </a:r>
            <a:r>
              <a:rPr lang="en-IN" sz="1600" b="1" dirty="0">
                <a:latin typeface="Arial" pitchFamily="34" charset="0"/>
                <a:cs typeface="Arial" pitchFamily="34" charset="0"/>
              </a:rPr>
              <a:t>Your Customers:</a:t>
            </a:r>
            <a:endParaRPr lang="en-IN" sz="16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IN" sz="1600" b="1" dirty="0">
                <a:latin typeface="Arial" pitchFamily="34" charset="0"/>
                <a:cs typeface="Arial" pitchFamily="34" charset="0"/>
              </a:rPr>
              <a:t> </a:t>
            </a:r>
            <a:endParaRPr lang="en-IN" sz="1600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>
                <a:latin typeface="Arial" pitchFamily="34" charset="0"/>
                <a:cs typeface="Arial" pitchFamily="34" charset="0"/>
              </a:rPr>
              <a:t>Viewing the situation from your customer’s perspective: their needs and motivation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>
                <a:latin typeface="Arial" pitchFamily="34" charset="0"/>
                <a:cs typeface="Arial" pitchFamily="34" charset="0"/>
              </a:rPr>
              <a:t>Managing expectations</a:t>
            </a:r>
          </a:p>
          <a:p>
            <a:pPr algn="just"/>
            <a:r>
              <a:rPr lang="en-IN" sz="16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6382870" y="1707010"/>
            <a:ext cx="502023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4.	Communication Skills Essential Customer Care Communication Skills:</a:t>
            </a: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Listening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Explaining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Questioning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Verifying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The importance of clarity and a professional tone</a:t>
            </a:r>
          </a:p>
          <a:p>
            <a:pPr algn="just"/>
            <a:r>
              <a:rPr lang="en-IN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lvl="0" algn="just"/>
            <a:r>
              <a:rPr lang="en-IN" sz="1600" b="1" dirty="0" smtClean="0">
                <a:latin typeface="Arial" pitchFamily="34" charset="0"/>
                <a:cs typeface="Arial" pitchFamily="34" charset="0"/>
              </a:rPr>
              <a:t>5.	Handling Difficult Situations:</a:t>
            </a: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Handling challenging customer service situations in a professional manner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Turning complaints into opportunities</a:t>
            </a:r>
            <a:endParaRPr lang="en-IN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C:\Users\Rajesh\AppData\Local\Microsoft\Windows\INetCache\Content.Outlook\77VIAXK6\rMines_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69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197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fontAlgn="base"/>
            <a:r>
              <a:rPr lang="en-IN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TRAINING INFORMATION</a:t>
            </a:r>
            <a:endParaRPr lang="en-IN" sz="2400" b="1" dirty="0" smtClean="0">
              <a:latin typeface="Bookman Old Style" pitchFamily="18" charset="0"/>
            </a:endParaRP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252361"/>
              </p:ext>
            </p:extLst>
          </p:nvPr>
        </p:nvGraphicFramePr>
        <p:xfrm>
          <a:off x="658906" y="1553382"/>
          <a:ext cx="10903491" cy="2937936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1026211"/>
                <a:gridCol w="3424765"/>
                <a:gridCol w="6452515"/>
              </a:tblGrid>
              <a:tr h="612769"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Course</a:t>
                      </a:r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Type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1" kern="1200" dirty="0" smtClean="0">
                          <a:latin typeface="Arial" pitchFamily="34" charset="0"/>
                          <a:cs typeface="Arial" pitchFamily="34" charset="0"/>
                        </a:rPr>
                        <a:t>Customer</a:t>
                      </a:r>
                      <a:r>
                        <a:rPr kumimoji="0" lang="en-IN" sz="14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Service Training</a:t>
                      </a:r>
                      <a:endParaRPr kumimoji="0" lang="en-IN" sz="14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856199"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Target Groups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This course is for </a:t>
                      </a:r>
                      <a:r>
                        <a:rPr kumimoji="0" lang="en-IN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anyone</a:t>
                      </a:r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who interacts with customers either by </a:t>
                      </a:r>
                      <a:r>
                        <a:rPr kumimoji="0" lang="en-IN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phone</a:t>
                      </a:r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 </a:t>
                      </a:r>
                      <a:r>
                        <a:rPr kumimoji="0" lang="en-IN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email</a:t>
                      </a:r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or </a:t>
                      </a:r>
                      <a:r>
                        <a:rPr kumimoji="0" lang="en-IN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face to face</a:t>
                      </a:r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2769"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Program</a:t>
                      </a:r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Schedule 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en-IN" sz="1400" b="1" dirty="0" err="1" smtClean="0">
                          <a:latin typeface="Arial" pitchFamily="34" charset="0"/>
                          <a:cs typeface="Arial" pitchFamily="34" charset="0"/>
                        </a:rPr>
                        <a:t>hrs</a:t>
                      </a:r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856199"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Proposed</a:t>
                      </a:r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classroom Setup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Projector</a:t>
                      </a:r>
                      <a:endParaRPr lang="en-IN" sz="14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White board &amp; Marker Pen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C:\Users\Rajesh\AppData\Local\Microsoft\Windows\INetCache\Content.Outlook\77VIAXK6\rMines_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45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5560</TotalTime>
  <Words>135</Words>
  <Application>Microsoft Office PowerPoint</Application>
  <PresentationFormat>Custom</PresentationFormat>
  <Paragraphs>62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</dc:creator>
  <cp:lastModifiedBy>Rajesh</cp:lastModifiedBy>
  <cp:revision>123</cp:revision>
  <dcterms:created xsi:type="dcterms:W3CDTF">2014-02-20T04:37:24Z</dcterms:created>
  <dcterms:modified xsi:type="dcterms:W3CDTF">2017-11-13T09:15:11Z</dcterms:modified>
</cp:coreProperties>
</file>